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6" r:id="rId8"/>
    <p:sldId id="271" r:id="rId9"/>
    <p:sldId id="274" r:id="rId10"/>
    <p:sldId id="27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微软雅黑" panose="020B0503020204020204" pitchFamily="34" charset="-122"/>
      <p:regular r:id="rId16"/>
      <p:bold r:id="rId17"/>
    </p:embeddedFont>
  </p:embeddedFontLst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75" d="100"/>
          <a:sy n="75" d="100"/>
        </p:scale>
        <p:origin x="1272" y="1002"/>
      </p:cViewPr>
      <p:guideLst>
        <p:guide orient="horz" pos="21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8.xml"/><Relationship Id="rId7" Type="http://schemas.openxmlformats.org/officeDocument/2006/relationships/image" Target="../media/image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0.xml"/><Relationship Id="rId7" Type="http://schemas.microsoft.com/office/2007/relationships/hdphoto" Target="../media/hdphoto1.wdp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6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06880" y="0"/>
            <a:ext cx="7381120" cy="10287000"/>
            <a:chOff x="0" y="0"/>
            <a:chExt cx="194399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3999" cy="2709333"/>
            </a:xfrm>
            <a:custGeom>
              <a:avLst/>
              <a:gdLst/>
              <a:ahLst/>
              <a:cxnLst/>
              <a:rect l="l" t="t" r="r" b="b"/>
              <a:pathLst>
                <a:path w="1943999" h="2709333">
                  <a:moveTo>
                    <a:pt x="0" y="0"/>
                  </a:moveTo>
                  <a:lnTo>
                    <a:pt x="1943999" y="0"/>
                  </a:lnTo>
                  <a:lnTo>
                    <a:pt x="1943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4399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81380" y="407035"/>
            <a:ext cx="4639310" cy="1496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70"/>
              </a:lnSpc>
            </a:pPr>
            <a:r>
              <a:rPr lang="en-US" sz="9260" b="1" spc="351">
                <a:solidFill>
                  <a:srgbClr val="9D0101">
                    <a:alpha val="26667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BUPT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6122" y="1921962"/>
            <a:ext cx="14309421" cy="6994221"/>
            <a:chOff x="0" y="0"/>
            <a:chExt cx="3768736" cy="1842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8736" cy="1842099"/>
            </a:xfrm>
            <a:custGeom>
              <a:avLst/>
              <a:gdLst/>
              <a:ahLst/>
              <a:cxnLst/>
              <a:rect l="l" t="t" r="r" b="b"/>
              <a:pathLst>
                <a:path w="3768736" h="1842099">
                  <a:moveTo>
                    <a:pt x="0" y="0"/>
                  </a:moveTo>
                  <a:lnTo>
                    <a:pt x="3768736" y="0"/>
                  </a:lnTo>
                  <a:lnTo>
                    <a:pt x="3768736" y="1842099"/>
                  </a:lnTo>
                  <a:lnTo>
                    <a:pt x="0" y="184209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768736" cy="1870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6435" y="1746598"/>
            <a:ext cx="14309421" cy="6994221"/>
            <a:chOff x="0" y="0"/>
            <a:chExt cx="3768736" cy="18420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68736" cy="1842099"/>
            </a:xfrm>
            <a:custGeom>
              <a:avLst/>
              <a:gdLst/>
              <a:ahLst/>
              <a:cxnLst/>
              <a:rect l="l" t="t" r="r" b="b"/>
              <a:pathLst>
                <a:path w="3768736" h="1842099">
                  <a:moveTo>
                    <a:pt x="0" y="0"/>
                  </a:moveTo>
                  <a:lnTo>
                    <a:pt x="3768736" y="0"/>
                  </a:lnTo>
                  <a:lnTo>
                    <a:pt x="3768736" y="1842099"/>
                  </a:lnTo>
                  <a:lnTo>
                    <a:pt x="0" y="18420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768736" cy="1870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19967" y="7453081"/>
            <a:ext cx="2410399" cy="550485"/>
            <a:chOff x="0" y="0"/>
            <a:chExt cx="3213865" cy="73398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213865" cy="733980"/>
              <a:chOff x="0" y="0"/>
              <a:chExt cx="630757" cy="14405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0757" cy="144052"/>
              </a:xfrm>
              <a:custGeom>
                <a:avLst/>
                <a:gdLst/>
                <a:ahLst/>
                <a:cxnLst/>
                <a:rect l="l" t="t" r="r" b="b"/>
                <a:pathLst>
                  <a:path w="630757" h="144052">
                    <a:moveTo>
                      <a:pt x="0" y="0"/>
                    </a:moveTo>
                    <a:lnTo>
                      <a:pt x="630757" y="0"/>
                    </a:lnTo>
                    <a:lnTo>
                      <a:pt x="630757" y="144052"/>
                    </a:lnTo>
                    <a:lnTo>
                      <a:pt x="0" y="144052"/>
                    </a:lnTo>
                    <a:close/>
                  </a:path>
                </a:pathLst>
              </a:custGeom>
              <a:solidFill>
                <a:srgbClr val="9D010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630757" cy="172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45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30179" y="73327"/>
              <a:ext cx="3052701" cy="536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20"/>
                </a:lnSpc>
              </a:pPr>
              <a:r>
                <a:rPr lang="en-US" sz="2445">
                  <a:solidFill>
                    <a:srgbClr val="FFFFFF"/>
                  </a:solidFill>
                  <a:latin typeface="思源黑体 2 Light" panose="020B0400000000000000" charset="-122"/>
                  <a:ea typeface="思源黑体 2 Light" panose="020B0400000000000000" charset="-122"/>
                </a:rPr>
                <a:t>时间：XX月XX日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55502" y="4757885"/>
            <a:ext cx="6209600" cy="557997"/>
            <a:chOff x="0" y="0"/>
            <a:chExt cx="21298506" cy="1913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298506" cy="1913890"/>
            </a:xfrm>
            <a:custGeom>
              <a:avLst/>
              <a:gdLst/>
              <a:ahLst/>
              <a:cxnLst/>
              <a:rect l="l" t="t" r="r" b="b"/>
              <a:pathLst>
                <a:path w="21298506" h="1913890">
                  <a:moveTo>
                    <a:pt x="21174046" y="59690"/>
                  </a:moveTo>
                  <a:cubicBezTo>
                    <a:pt x="21209606" y="59690"/>
                    <a:pt x="21238815" y="88900"/>
                    <a:pt x="21238815" y="124460"/>
                  </a:cubicBezTo>
                  <a:lnTo>
                    <a:pt x="21238815" y="1789430"/>
                  </a:lnTo>
                  <a:cubicBezTo>
                    <a:pt x="21238815" y="1824990"/>
                    <a:pt x="21209606" y="1854200"/>
                    <a:pt x="21174046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174046" y="59690"/>
                  </a:lnTo>
                  <a:moveTo>
                    <a:pt x="2117404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21174046" y="1913890"/>
                  </a:lnTo>
                  <a:cubicBezTo>
                    <a:pt x="21242626" y="1913890"/>
                    <a:pt x="21298506" y="1858010"/>
                    <a:pt x="21298506" y="1789430"/>
                  </a:cubicBezTo>
                  <a:lnTo>
                    <a:pt x="21298506" y="124460"/>
                  </a:lnTo>
                  <a:cubicBezTo>
                    <a:pt x="21298506" y="55880"/>
                    <a:pt x="21242626" y="0"/>
                    <a:pt x="211740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943447" y="8788163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849332" y="7463497"/>
            <a:ext cx="5104048" cy="550280"/>
          </a:xfrm>
          <a:custGeom>
            <a:avLst/>
            <a:gdLst/>
            <a:ahLst/>
            <a:cxnLst/>
            <a:rect l="l" t="t" r="r" b="b"/>
            <a:pathLst>
              <a:path w="5104048" h="550280">
                <a:moveTo>
                  <a:pt x="0" y="0"/>
                </a:moveTo>
                <a:lnTo>
                  <a:pt x="5104048" y="0"/>
                </a:lnTo>
                <a:lnTo>
                  <a:pt x="5104048" y="550280"/>
                </a:lnTo>
                <a:lnTo>
                  <a:pt x="0" y="550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42204" y="3728436"/>
            <a:ext cx="11369088" cy="149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670"/>
              </a:lnSpc>
            </a:pPr>
            <a:r>
              <a:rPr lang="en-US" sz="9260" b="1" spc="35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北邮</a:t>
            </a:r>
            <a:r>
              <a:rPr lang="en-US" sz="9260" b="1" spc="351" dirty="0" err="1">
                <a:solidFill>
                  <a:srgbClr val="9D010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简约风PPT模板</a:t>
            </a:r>
            <a:endParaRPr lang="en-US" sz="9260" b="1" spc="351" dirty="0">
              <a:solidFill>
                <a:srgbClr val="9D010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49332" y="1902912"/>
            <a:ext cx="1234773" cy="626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000" spc="-800">
                <a:solidFill>
                  <a:srgbClr val="9D0101"/>
                </a:solidFill>
                <a:latin typeface="思源黑体 2 Heavy" panose="020B0A00000000000000" charset="-122"/>
              </a:rPr>
              <a:t>···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35350" y="7497427"/>
            <a:ext cx="3429752" cy="41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0"/>
              </a:lnSpc>
            </a:pPr>
            <a:r>
              <a:rPr lang="en-US" sz="2445">
                <a:solidFill>
                  <a:srgbClr val="000000"/>
                </a:solidFill>
                <a:latin typeface="思源黑体 2 Light" panose="020B0400000000000000" charset="-122"/>
                <a:ea typeface="思源黑体 2 Light" panose="020B0400000000000000" charset="-122"/>
              </a:rPr>
              <a:t>汇报人：XXX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67024" y="6630874"/>
            <a:ext cx="7363341" cy="2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710" spc="-1">
                <a:solidFill>
                  <a:srgbClr val="000000"/>
                </a:solidFill>
                <a:ea typeface="思源黑体 2" panose="020B0500000000000000" charset="-122"/>
              </a:rPr>
              <a:t>请输入副标题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72621" y="3284842"/>
            <a:ext cx="8504784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75"/>
              </a:lnSpc>
            </a:pPr>
            <a:r>
              <a:rPr lang="en-US" sz="198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BEIJING UNIVERSITY OF POSTS AND TELECOMMUNICATIONS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06880" y="0"/>
            <a:ext cx="7381120" cy="10287000"/>
            <a:chOff x="0" y="0"/>
            <a:chExt cx="194399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3999" cy="2709333"/>
            </a:xfrm>
            <a:custGeom>
              <a:avLst/>
              <a:gdLst/>
              <a:ahLst/>
              <a:cxnLst/>
              <a:rect l="l" t="t" r="r" b="b"/>
              <a:pathLst>
                <a:path w="1943999" h="2709333">
                  <a:moveTo>
                    <a:pt x="0" y="0"/>
                  </a:moveTo>
                  <a:lnTo>
                    <a:pt x="1943999" y="0"/>
                  </a:lnTo>
                  <a:lnTo>
                    <a:pt x="19439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4399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6122" y="1921962"/>
            <a:ext cx="14309421" cy="6994221"/>
            <a:chOff x="0" y="0"/>
            <a:chExt cx="3768736" cy="1842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8736" cy="1842099"/>
            </a:xfrm>
            <a:custGeom>
              <a:avLst/>
              <a:gdLst/>
              <a:ahLst/>
              <a:cxnLst/>
              <a:rect l="l" t="t" r="r" b="b"/>
              <a:pathLst>
                <a:path w="3768736" h="1842099">
                  <a:moveTo>
                    <a:pt x="0" y="0"/>
                  </a:moveTo>
                  <a:lnTo>
                    <a:pt x="3768736" y="0"/>
                  </a:lnTo>
                  <a:lnTo>
                    <a:pt x="3768736" y="1842099"/>
                  </a:lnTo>
                  <a:lnTo>
                    <a:pt x="0" y="184209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768736" cy="1870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6435" y="1746598"/>
            <a:ext cx="14309421" cy="6994221"/>
            <a:chOff x="0" y="0"/>
            <a:chExt cx="3768736" cy="18420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68736" cy="1842099"/>
            </a:xfrm>
            <a:custGeom>
              <a:avLst/>
              <a:gdLst/>
              <a:ahLst/>
              <a:cxnLst/>
              <a:rect l="l" t="t" r="r" b="b"/>
              <a:pathLst>
                <a:path w="3768736" h="1842099">
                  <a:moveTo>
                    <a:pt x="0" y="0"/>
                  </a:moveTo>
                  <a:lnTo>
                    <a:pt x="3768736" y="0"/>
                  </a:lnTo>
                  <a:lnTo>
                    <a:pt x="3768736" y="1842099"/>
                  </a:lnTo>
                  <a:lnTo>
                    <a:pt x="0" y="18420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768736" cy="1870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55502" y="4757885"/>
            <a:ext cx="6209600" cy="557997"/>
            <a:chOff x="0" y="0"/>
            <a:chExt cx="21298506" cy="1913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298506" cy="1913890"/>
            </a:xfrm>
            <a:custGeom>
              <a:avLst/>
              <a:gdLst/>
              <a:ahLst/>
              <a:cxnLst/>
              <a:rect l="l" t="t" r="r" b="b"/>
              <a:pathLst>
                <a:path w="21298506" h="1913890">
                  <a:moveTo>
                    <a:pt x="21174046" y="59690"/>
                  </a:moveTo>
                  <a:cubicBezTo>
                    <a:pt x="21209606" y="59690"/>
                    <a:pt x="21238815" y="88900"/>
                    <a:pt x="21238815" y="124460"/>
                  </a:cubicBezTo>
                  <a:lnTo>
                    <a:pt x="21238815" y="1789430"/>
                  </a:lnTo>
                  <a:cubicBezTo>
                    <a:pt x="21238815" y="1824990"/>
                    <a:pt x="21209606" y="1854200"/>
                    <a:pt x="21174046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174046" y="59690"/>
                  </a:lnTo>
                  <a:moveTo>
                    <a:pt x="2117404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21174046" y="1913890"/>
                  </a:lnTo>
                  <a:cubicBezTo>
                    <a:pt x="21242626" y="1913890"/>
                    <a:pt x="21298506" y="1858010"/>
                    <a:pt x="21298506" y="1789430"/>
                  </a:cubicBezTo>
                  <a:lnTo>
                    <a:pt x="21298506" y="124460"/>
                  </a:lnTo>
                  <a:cubicBezTo>
                    <a:pt x="21298506" y="55880"/>
                    <a:pt x="21242626" y="0"/>
                    <a:pt x="211740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592855" y="3728436"/>
            <a:ext cx="5418437" cy="149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670"/>
              </a:lnSpc>
            </a:pPr>
            <a:r>
              <a:rPr lang="en-US" sz="9260" b="1" spc="35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谢谢观看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49332" y="1902912"/>
            <a:ext cx="1234773" cy="626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000" spc="-800">
                <a:solidFill>
                  <a:srgbClr val="9D0101"/>
                </a:solidFill>
                <a:latin typeface="思源黑体 2 Heavy" panose="020B0A00000000000000" charset="-122"/>
              </a:rPr>
              <a:t>···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67024" y="5783987"/>
            <a:ext cx="7363341" cy="30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71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3635" y="3284855"/>
            <a:ext cx="3843655" cy="35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75"/>
              </a:lnSpc>
            </a:pPr>
            <a:r>
              <a:rPr lang="en-US" sz="198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THANKS FOR WATCHING</a:t>
            </a:r>
          </a:p>
        </p:txBody>
      </p:sp>
      <p:sp>
        <p:nvSpPr>
          <p:cNvPr id="26" name="Freeform 19"/>
          <p:cNvSpPr/>
          <p:nvPr>
            <p:custDataLst>
              <p:tags r:id="rId1"/>
            </p:custDataLst>
          </p:nvPr>
        </p:nvSpPr>
        <p:spPr>
          <a:xfrm>
            <a:off x="16943447" y="8788163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7" name="Group 12"/>
          <p:cNvGrpSpPr/>
          <p:nvPr/>
        </p:nvGrpSpPr>
        <p:grpSpPr>
          <a:xfrm>
            <a:off x="11719967" y="7453081"/>
            <a:ext cx="2410399" cy="550485"/>
            <a:chOff x="0" y="0"/>
            <a:chExt cx="3213865" cy="733980"/>
          </a:xfrm>
        </p:grpSpPr>
        <p:grpSp>
          <p:nvGrpSpPr>
            <p:cNvPr id="28" name="Group 13"/>
            <p:cNvGrpSpPr/>
            <p:nvPr/>
          </p:nvGrpSpPr>
          <p:grpSpPr>
            <a:xfrm>
              <a:off x="0" y="0"/>
              <a:ext cx="3213865" cy="733980"/>
              <a:chOff x="0" y="0"/>
              <a:chExt cx="630757" cy="144052"/>
            </a:xfrm>
          </p:grpSpPr>
          <p:sp>
            <p:nvSpPr>
              <p:cNvPr id="29" name="Freeform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630757" cy="144052"/>
              </a:xfrm>
              <a:custGeom>
                <a:avLst/>
                <a:gdLst/>
                <a:ahLst/>
                <a:cxnLst/>
                <a:rect l="l" t="t" r="r" b="b"/>
                <a:pathLst>
                  <a:path w="630757" h="144052">
                    <a:moveTo>
                      <a:pt x="0" y="0"/>
                    </a:moveTo>
                    <a:lnTo>
                      <a:pt x="630757" y="0"/>
                    </a:lnTo>
                    <a:lnTo>
                      <a:pt x="630757" y="144052"/>
                    </a:lnTo>
                    <a:lnTo>
                      <a:pt x="0" y="144052"/>
                    </a:lnTo>
                    <a:close/>
                  </a:path>
                </a:pathLst>
              </a:custGeom>
              <a:solidFill>
                <a:srgbClr val="9D0101"/>
              </a:solidFill>
            </p:spPr>
          </p:sp>
          <p:sp>
            <p:nvSpPr>
              <p:cNvPr id="30" name="TextBox 1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0" y="-28575"/>
                <a:ext cx="630757" cy="172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45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1" name="TextBox 16"/>
            <p:cNvSpPr txBox="1"/>
            <p:nvPr>
              <p:custDataLst>
                <p:tags r:id="rId3"/>
              </p:custDataLst>
            </p:nvPr>
          </p:nvSpPr>
          <p:spPr>
            <a:xfrm>
              <a:off x="130179" y="73327"/>
              <a:ext cx="3052701" cy="536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20"/>
                </a:lnSpc>
              </a:pPr>
              <a:r>
                <a:rPr lang="en-US" sz="2445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时间：XX月XX日</a:t>
              </a:r>
            </a:p>
          </p:txBody>
        </p:sp>
      </p:grpSp>
      <p:sp>
        <p:nvSpPr>
          <p:cNvPr id="32" name="TextBox 23"/>
          <p:cNvSpPr txBox="1"/>
          <p:nvPr>
            <p:custDataLst>
              <p:tags r:id="rId2"/>
            </p:custDataLst>
          </p:nvPr>
        </p:nvSpPr>
        <p:spPr>
          <a:xfrm>
            <a:off x="7935350" y="7497427"/>
            <a:ext cx="3429752" cy="41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0"/>
              </a:lnSpc>
            </a:pPr>
            <a:r>
              <a:rPr lang="en-US" sz="2445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汇报人：XXX</a:t>
            </a:r>
          </a:p>
        </p:txBody>
      </p:sp>
      <p:sp>
        <p:nvSpPr>
          <p:cNvPr id="33" name="Freeform 20">
            <a:extLst>
              <a:ext uri="{FF2B5EF4-FFF2-40B4-BE49-F238E27FC236}">
                <a16:creationId xmlns:a16="http://schemas.microsoft.com/office/drawing/2014/main" id="{66DD7B85-EFB2-4367-BDD9-2A13C4A1C346}"/>
              </a:ext>
            </a:extLst>
          </p:cNvPr>
          <p:cNvSpPr/>
          <p:nvPr/>
        </p:nvSpPr>
        <p:spPr>
          <a:xfrm>
            <a:off x="1849332" y="7463497"/>
            <a:ext cx="5104048" cy="550280"/>
          </a:xfrm>
          <a:custGeom>
            <a:avLst/>
            <a:gdLst/>
            <a:ahLst/>
            <a:cxnLst/>
            <a:rect l="l" t="t" r="r" b="b"/>
            <a:pathLst>
              <a:path w="5104048" h="550280">
                <a:moveTo>
                  <a:pt x="0" y="0"/>
                </a:moveTo>
                <a:lnTo>
                  <a:pt x="5104048" y="0"/>
                </a:lnTo>
                <a:lnTo>
                  <a:pt x="5104048" y="550280"/>
                </a:lnTo>
                <a:lnTo>
                  <a:pt x="0" y="550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983" y="0"/>
            <a:ext cx="4299718" cy="10287000"/>
            <a:chOff x="0" y="0"/>
            <a:chExt cx="11324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2436" cy="2709333"/>
            </a:xfrm>
            <a:custGeom>
              <a:avLst/>
              <a:gdLst/>
              <a:ahLst/>
              <a:cxnLst/>
              <a:rect l="l" t="t" r="r" b="b"/>
              <a:pathLst>
                <a:path w="1132436" h="2709333">
                  <a:moveTo>
                    <a:pt x="0" y="0"/>
                  </a:moveTo>
                  <a:lnTo>
                    <a:pt x="1132436" y="0"/>
                  </a:lnTo>
                  <a:lnTo>
                    <a:pt x="11324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324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80483" y="1851902"/>
            <a:ext cx="1750785" cy="344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75"/>
              </a:lnSpc>
            </a:pPr>
            <a:r>
              <a:rPr lang="en-US" sz="11490" spc="436">
                <a:solidFill>
                  <a:srgbClr val="FFFFFF"/>
                </a:solidFill>
                <a:ea typeface="思源黑体 2 Heavy" panose="020B0A00000000000000" charset="-122"/>
              </a:rPr>
              <a:t>目录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662488" y="1877823"/>
            <a:ext cx="2560316" cy="201976"/>
            <a:chOff x="0" y="0"/>
            <a:chExt cx="571386" cy="450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1386" cy="45075"/>
            </a:xfrm>
            <a:custGeom>
              <a:avLst/>
              <a:gdLst/>
              <a:ahLst/>
              <a:cxnLst/>
              <a:rect l="l" t="t" r="r" b="b"/>
              <a:pathLst>
                <a:path w="571386" h="45075">
                  <a:moveTo>
                    <a:pt x="0" y="0"/>
                  </a:moveTo>
                  <a:lnTo>
                    <a:pt x="571386" y="0"/>
                  </a:lnTo>
                  <a:lnTo>
                    <a:pt x="571386" y="45075"/>
                  </a:lnTo>
                  <a:lnTo>
                    <a:pt x="0" y="45075"/>
                  </a:lnTo>
                  <a:close/>
                </a:path>
              </a:pathLst>
            </a:custGeom>
            <a:solidFill>
              <a:srgbClr val="BB0101">
                <a:alpha val="33725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71386" cy="73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62488" y="5876132"/>
            <a:ext cx="2560316" cy="201976"/>
            <a:chOff x="0" y="0"/>
            <a:chExt cx="571386" cy="450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1386" cy="45075"/>
            </a:xfrm>
            <a:custGeom>
              <a:avLst/>
              <a:gdLst/>
              <a:ahLst/>
              <a:cxnLst/>
              <a:rect l="l" t="t" r="r" b="b"/>
              <a:pathLst>
                <a:path w="571386" h="45075">
                  <a:moveTo>
                    <a:pt x="0" y="0"/>
                  </a:moveTo>
                  <a:lnTo>
                    <a:pt x="571386" y="0"/>
                  </a:lnTo>
                  <a:lnTo>
                    <a:pt x="571386" y="45075"/>
                  </a:lnTo>
                  <a:lnTo>
                    <a:pt x="0" y="45075"/>
                  </a:lnTo>
                  <a:close/>
                </a:path>
              </a:pathLst>
            </a:custGeom>
            <a:solidFill>
              <a:srgbClr val="BB0101">
                <a:alpha val="33725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71386" cy="73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62488" y="3830372"/>
            <a:ext cx="2560316" cy="201976"/>
            <a:chOff x="0" y="0"/>
            <a:chExt cx="571386" cy="450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1386" cy="45075"/>
            </a:xfrm>
            <a:custGeom>
              <a:avLst/>
              <a:gdLst/>
              <a:ahLst/>
              <a:cxnLst/>
              <a:rect l="l" t="t" r="r" b="b"/>
              <a:pathLst>
                <a:path w="571386" h="45075">
                  <a:moveTo>
                    <a:pt x="0" y="0"/>
                  </a:moveTo>
                  <a:lnTo>
                    <a:pt x="571386" y="0"/>
                  </a:lnTo>
                  <a:lnTo>
                    <a:pt x="571386" y="45075"/>
                  </a:lnTo>
                  <a:lnTo>
                    <a:pt x="0" y="45075"/>
                  </a:lnTo>
                  <a:close/>
                </a:path>
              </a:pathLst>
            </a:custGeom>
            <a:solidFill>
              <a:srgbClr val="BB0101">
                <a:alpha val="33725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71386" cy="73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62488" y="7828681"/>
            <a:ext cx="2560316" cy="201976"/>
            <a:chOff x="0" y="0"/>
            <a:chExt cx="571386" cy="450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1386" cy="45075"/>
            </a:xfrm>
            <a:custGeom>
              <a:avLst/>
              <a:gdLst/>
              <a:ahLst/>
              <a:cxnLst/>
              <a:rect l="l" t="t" r="r" b="b"/>
              <a:pathLst>
                <a:path w="571386" h="45075">
                  <a:moveTo>
                    <a:pt x="0" y="0"/>
                  </a:moveTo>
                  <a:lnTo>
                    <a:pt x="571386" y="0"/>
                  </a:lnTo>
                  <a:lnTo>
                    <a:pt x="571386" y="45075"/>
                  </a:lnTo>
                  <a:lnTo>
                    <a:pt x="0" y="45075"/>
                  </a:lnTo>
                  <a:close/>
                </a:path>
              </a:pathLst>
            </a:custGeom>
            <a:solidFill>
              <a:srgbClr val="BB0101">
                <a:alpha val="33725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71386" cy="73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192358" y="1180165"/>
            <a:ext cx="1536257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0"/>
              </a:lnSpc>
            </a:pPr>
            <a:r>
              <a:rPr lang="en-US" sz="6635" b="1" spc="-232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92358" y="5178474"/>
            <a:ext cx="1536257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0"/>
              </a:lnSpc>
            </a:pPr>
            <a:r>
              <a:rPr lang="en-US" sz="6635" b="1" spc="-232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92358" y="3132713"/>
            <a:ext cx="1536257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0"/>
              </a:lnSpc>
            </a:pPr>
            <a:r>
              <a:rPr lang="en-US" sz="6635" b="1" spc="-232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92358" y="7131022"/>
            <a:ext cx="1536257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0"/>
              </a:lnSpc>
            </a:pPr>
            <a:r>
              <a:rPr lang="en-US" sz="6635" b="1" spc="-232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62488" y="1465626"/>
            <a:ext cx="2757041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0"/>
              </a:lnSpc>
            </a:pPr>
            <a:r>
              <a:rPr lang="en-US" sz="3620" spc="-3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62488" y="5463934"/>
            <a:ext cx="2757041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0"/>
              </a:lnSpc>
            </a:pPr>
            <a:r>
              <a:rPr lang="en-US" sz="3620" spc="-3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62488" y="3418174"/>
            <a:ext cx="2757041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0"/>
              </a:lnSpc>
            </a:pPr>
            <a:r>
              <a:rPr lang="en-US" sz="3620" spc="-3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62488" y="7416483"/>
            <a:ext cx="2757041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0"/>
              </a:lnSpc>
            </a:pPr>
            <a:r>
              <a:rPr lang="en-US" sz="3620" spc="-3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62488" y="2214662"/>
            <a:ext cx="7282651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5"/>
              </a:lnSpc>
            </a:pPr>
            <a:r>
              <a:rPr lang="en-US" sz="2105" spc="-2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62488" y="6212971"/>
            <a:ext cx="7282651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5"/>
              </a:lnSpc>
            </a:pPr>
            <a:r>
              <a:rPr lang="en-US" sz="2105" spc="-2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62488" y="4167210"/>
            <a:ext cx="7282651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5"/>
              </a:lnSpc>
            </a:pPr>
            <a:r>
              <a:rPr lang="en-US" sz="2105" spc="-2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62488" y="8165519"/>
            <a:ext cx="7282651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5"/>
              </a:lnSpc>
            </a:pPr>
            <a:r>
              <a:rPr lang="en-US" sz="2105" spc="-2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请输入您的文本，文字是您思想的提炼 </a:t>
            </a:r>
          </a:p>
          <a:p>
            <a:pPr>
              <a:lnSpc>
                <a:spcPts val="2945"/>
              </a:lnSpc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Freeform 19">
            <a:extLst>
              <a:ext uri="{FF2B5EF4-FFF2-40B4-BE49-F238E27FC236}">
                <a16:creationId xmlns:a16="http://schemas.microsoft.com/office/drawing/2014/main" id="{DA70B802-9E94-4B85-A090-4AD46BC41A0C}"/>
              </a:ext>
            </a:extLst>
          </p:cNvPr>
          <p:cNvSpPr/>
          <p:nvPr/>
        </p:nvSpPr>
        <p:spPr>
          <a:xfrm>
            <a:off x="1585738" y="8788163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679D0BDF-22CE-44E1-B5D9-CD9601A9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b="27363"/>
          <a:stretch/>
        </p:blipFill>
        <p:spPr>
          <a:xfrm>
            <a:off x="0" y="0"/>
            <a:ext cx="18287996" cy="632744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4" y="-108496"/>
            <a:ext cx="18288000" cy="6435936"/>
            <a:chOff x="0" y="-28575"/>
            <a:chExt cx="4816593" cy="16950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66486"/>
            </a:xfrm>
            <a:custGeom>
              <a:avLst/>
              <a:gdLst/>
              <a:ahLst/>
              <a:cxnLst/>
              <a:rect l="l" t="t" r="r" b="b"/>
              <a:pathLst>
                <a:path w="4816592" h="1652600">
                  <a:moveTo>
                    <a:pt x="0" y="0"/>
                  </a:moveTo>
                  <a:lnTo>
                    <a:pt x="4816592" y="0"/>
                  </a:lnTo>
                  <a:lnTo>
                    <a:pt x="4816592" y="1652600"/>
                  </a:lnTo>
                  <a:lnTo>
                    <a:pt x="0" y="1652600"/>
                  </a:lnTo>
                  <a:close/>
                </a:path>
              </a:pathLst>
            </a:custGeom>
            <a:solidFill>
              <a:srgbClr val="9D0101">
                <a:alpha val="7764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1681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7720">
            <a:off x="1934841" y="-681059"/>
            <a:ext cx="3687349" cy="7596121"/>
            <a:chOff x="0" y="0"/>
            <a:chExt cx="971154" cy="20006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1154" cy="2000625"/>
            </a:xfrm>
            <a:custGeom>
              <a:avLst/>
              <a:gdLst/>
              <a:ahLst/>
              <a:cxnLst/>
              <a:rect l="l" t="t" r="r" b="b"/>
              <a:pathLst>
                <a:path w="971154" h="2000625">
                  <a:moveTo>
                    <a:pt x="0" y="0"/>
                  </a:moveTo>
                  <a:lnTo>
                    <a:pt x="971154" y="0"/>
                  </a:lnTo>
                  <a:lnTo>
                    <a:pt x="971154" y="2000625"/>
                  </a:lnTo>
                  <a:lnTo>
                    <a:pt x="0" y="20006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71154" cy="2029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67537" y="1617551"/>
            <a:ext cx="3142641" cy="254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20"/>
              </a:lnSpc>
            </a:pPr>
            <a:r>
              <a:rPr lang="en-US" sz="13575" b="1" spc="-475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01.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565851" y="3553123"/>
            <a:ext cx="2432424" cy="252789"/>
            <a:chOff x="0" y="0"/>
            <a:chExt cx="487523" cy="506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7523" cy="50666"/>
            </a:xfrm>
            <a:custGeom>
              <a:avLst/>
              <a:gdLst/>
              <a:ahLst/>
              <a:cxnLst/>
              <a:rect l="l" t="t" r="r" b="b"/>
              <a:pathLst>
                <a:path w="487523" h="50666">
                  <a:moveTo>
                    <a:pt x="0" y="0"/>
                  </a:moveTo>
                  <a:lnTo>
                    <a:pt x="487523" y="0"/>
                  </a:lnTo>
                  <a:lnTo>
                    <a:pt x="487523" y="50666"/>
                  </a:lnTo>
                  <a:lnTo>
                    <a:pt x="0" y="50666"/>
                  </a:lnTo>
                  <a:close/>
                </a:path>
              </a:pathLst>
            </a:custGeom>
            <a:solidFill>
              <a:srgbClr val="BB0101">
                <a:alpha val="33725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87523" cy="79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35643" y="2273424"/>
            <a:ext cx="3520976" cy="82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5"/>
              </a:lnSpc>
            </a:pPr>
            <a:r>
              <a:rPr lang="en-US" sz="4625" spc="-4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35643" y="3234172"/>
            <a:ext cx="840601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425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3914" y="7616661"/>
            <a:ext cx="15220172" cy="87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425" spc="-2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6613" y="8935406"/>
            <a:ext cx="1234773" cy="626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000" spc="-800">
                <a:solidFill>
                  <a:srgbClr val="9D0101"/>
                </a:solidFill>
                <a:latin typeface="微软雅黑" panose="020B0503020204020204" charset="-122"/>
                <a:ea typeface="微软雅黑" panose="020B0503020204020204" charset="-122"/>
              </a:rPr>
              <a:t>···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73D397F-A353-4EBF-8D67-7F0AE5C13949}"/>
              </a:ext>
            </a:extLst>
          </p:cNvPr>
          <p:cNvSpPr/>
          <p:nvPr/>
        </p:nvSpPr>
        <p:spPr>
          <a:xfrm>
            <a:off x="16943447" y="266700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6" b="10636"/>
          <a:stretch/>
        </p:blipFill>
        <p:spPr>
          <a:xfrm>
            <a:off x="1007558" y="2883580"/>
            <a:ext cx="7590773" cy="399893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65395" y="644308"/>
            <a:ext cx="18818790" cy="1157092"/>
            <a:chOff x="0" y="0"/>
            <a:chExt cx="4956389" cy="3047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56389" cy="304748"/>
            </a:xfrm>
            <a:custGeom>
              <a:avLst/>
              <a:gdLst/>
              <a:ahLst/>
              <a:cxnLst/>
              <a:rect l="l" t="t" r="r" b="b"/>
              <a:pathLst>
                <a:path w="4956389" h="304748">
                  <a:moveTo>
                    <a:pt x="0" y="0"/>
                  </a:moveTo>
                  <a:lnTo>
                    <a:pt x="4956389" y="0"/>
                  </a:lnTo>
                  <a:lnTo>
                    <a:pt x="4956389" y="304748"/>
                  </a:lnTo>
                  <a:lnTo>
                    <a:pt x="0" y="304748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956389" cy="333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547720">
            <a:off x="860471" y="72872"/>
            <a:ext cx="1069902" cy="1894778"/>
            <a:chOff x="0" y="0"/>
            <a:chExt cx="281785" cy="4990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785" cy="499036"/>
            </a:xfrm>
            <a:custGeom>
              <a:avLst/>
              <a:gdLst/>
              <a:ahLst/>
              <a:cxnLst/>
              <a:rect l="l" t="t" r="r" b="b"/>
              <a:pathLst>
                <a:path w="281785" h="499036">
                  <a:moveTo>
                    <a:pt x="0" y="0"/>
                  </a:moveTo>
                  <a:lnTo>
                    <a:pt x="281785" y="0"/>
                  </a:lnTo>
                  <a:lnTo>
                    <a:pt x="281785" y="499036"/>
                  </a:lnTo>
                  <a:lnTo>
                    <a:pt x="0" y="4990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81785" cy="527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07558" y="701240"/>
            <a:ext cx="775729" cy="86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5"/>
              </a:lnSpc>
            </a:pPr>
            <a:r>
              <a:rPr lang="en-US" sz="4865" spc="-17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7225" y="899135"/>
            <a:ext cx="295915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en-US" sz="3510" spc="21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16696" y="981075"/>
            <a:ext cx="294552" cy="49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 spc="18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19090" y="1129665"/>
            <a:ext cx="3029585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Enter title 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67790" y="3093085"/>
            <a:ext cx="3190875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-3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94393" y="4454543"/>
            <a:ext cx="7264907" cy="208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10"/>
              </a:lnSpc>
            </a:pPr>
            <a:r>
              <a:rPr lang="en-US" sz="170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  <a:p>
            <a:pPr algn="r">
              <a:lnSpc>
                <a:spcPts val="2710"/>
              </a:lnSpc>
            </a:pPr>
            <a:r>
              <a:rPr lang="en-US" sz="170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07558" y="8044179"/>
            <a:ext cx="2023991" cy="452341"/>
            <a:chOff x="0" y="0"/>
            <a:chExt cx="693135" cy="1549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58396" y="8044179"/>
            <a:ext cx="2023991" cy="452341"/>
            <a:chOff x="0" y="0"/>
            <a:chExt cx="693135" cy="1549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82804" y="8044179"/>
            <a:ext cx="2023991" cy="452341"/>
            <a:chOff x="0" y="0"/>
            <a:chExt cx="693135" cy="1549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833642" y="8044179"/>
            <a:ext cx="2023991" cy="452341"/>
            <a:chOff x="0" y="0"/>
            <a:chExt cx="693135" cy="1549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56076" y="8044965"/>
            <a:ext cx="1726954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5"/>
              </a:lnSpc>
            </a:pPr>
            <a:r>
              <a:rPr lang="en-US" sz="227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06914" y="8044965"/>
            <a:ext cx="1726954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5"/>
              </a:lnSpc>
            </a:pPr>
            <a:r>
              <a:rPr lang="en-US" sz="227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31322" y="8044965"/>
            <a:ext cx="1726954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5"/>
              </a:lnSpc>
            </a:pPr>
            <a:r>
              <a:rPr lang="en-US" sz="227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82160" y="8044965"/>
            <a:ext cx="1726954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5"/>
              </a:lnSpc>
            </a:pPr>
            <a:r>
              <a:rPr lang="en-US" sz="227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7558" y="8610256"/>
            <a:ext cx="3425658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5"/>
              </a:lnSpc>
            </a:pPr>
            <a:r>
              <a:rPr lang="en-US" sz="162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58396" y="8610256"/>
            <a:ext cx="3425658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5"/>
              </a:lnSpc>
            </a:pPr>
            <a:r>
              <a:rPr lang="en-US" sz="162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282804" y="8610256"/>
            <a:ext cx="3425658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5"/>
              </a:lnSpc>
            </a:pPr>
            <a:r>
              <a:rPr lang="en-US" sz="162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833642" y="8610256"/>
            <a:ext cx="3425658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5"/>
              </a:lnSpc>
            </a:pPr>
            <a:r>
              <a:rPr lang="en-US" sz="162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732455" y="938125"/>
            <a:ext cx="1053690" cy="54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0"/>
              </a:lnSpc>
            </a:pPr>
            <a:r>
              <a:rPr lang="en-US" sz="3415" spc="-68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···</a:t>
            </a:r>
          </a:p>
        </p:txBody>
      </p:sp>
      <p:sp>
        <p:nvSpPr>
          <p:cNvPr id="38" name="Freeform 19">
            <a:extLst>
              <a:ext uri="{FF2B5EF4-FFF2-40B4-BE49-F238E27FC236}">
                <a16:creationId xmlns:a16="http://schemas.microsoft.com/office/drawing/2014/main" id="{0A0A2AC9-E395-48C6-B903-BD4979299974}"/>
              </a:ext>
            </a:extLst>
          </p:cNvPr>
          <p:cNvSpPr/>
          <p:nvPr/>
        </p:nvSpPr>
        <p:spPr>
          <a:xfrm>
            <a:off x="16707055" y="757712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395" y="644308"/>
            <a:ext cx="18818790" cy="1157092"/>
            <a:chOff x="0" y="0"/>
            <a:chExt cx="4956389" cy="304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6389" cy="304748"/>
            </a:xfrm>
            <a:custGeom>
              <a:avLst/>
              <a:gdLst/>
              <a:ahLst/>
              <a:cxnLst/>
              <a:rect l="l" t="t" r="r" b="b"/>
              <a:pathLst>
                <a:path w="4956389" h="304748">
                  <a:moveTo>
                    <a:pt x="0" y="0"/>
                  </a:moveTo>
                  <a:lnTo>
                    <a:pt x="4956389" y="0"/>
                  </a:lnTo>
                  <a:lnTo>
                    <a:pt x="4956389" y="304748"/>
                  </a:lnTo>
                  <a:lnTo>
                    <a:pt x="0" y="304748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56389" cy="333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547720">
            <a:off x="860471" y="72872"/>
            <a:ext cx="1069902" cy="1894778"/>
            <a:chOff x="0" y="0"/>
            <a:chExt cx="281785" cy="4990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785" cy="499036"/>
            </a:xfrm>
            <a:custGeom>
              <a:avLst/>
              <a:gdLst/>
              <a:ahLst/>
              <a:cxnLst/>
              <a:rect l="l" t="t" r="r" b="b"/>
              <a:pathLst>
                <a:path w="281785" h="499036">
                  <a:moveTo>
                    <a:pt x="0" y="0"/>
                  </a:moveTo>
                  <a:lnTo>
                    <a:pt x="281785" y="0"/>
                  </a:lnTo>
                  <a:lnTo>
                    <a:pt x="281785" y="499036"/>
                  </a:lnTo>
                  <a:lnTo>
                    <a:pt x="0" y="4990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81785" cy="527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7558" y="701240"/>
            <a:ext cx="775729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5"/>
              </a:lnSpc>
            </a:pPr>
            <a:r>
              <a:rPr lang="en-US" sz="4865" spc="-17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32455" y="938125"/>
            <a:ext cx="1053690" cy="54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0"/>
              </a:lnSpc>
            </a:pPr>
            <a:r>
              <a:rPr lang="en-US" sz="3415" spc="-68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···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31085"/>
            <a:ext cx="3043386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1655" spc="-2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title 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48423" y="4131085"/>
            <a:ext cx="3043386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5"/>
              </a:lnSpc>
            </a:pPr>
            <a:r>
              <a:rPr lang="en-US" sz="1655" spc="-2"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title content</a:t>
            </a:r>
            <a:endParaRPr lang="en-US" sz="1655" spc="-2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7558" y="4719547"/>
            <a:ext cx="5761784" cy="10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0"/>
              </a:lnSpc>
            </a:pPr>
            <a:r>
              <a:rPr lang="en-US" sz="170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97516" y="4719547"/>
            <a:ext cx="5761784" cy="10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10"/>
              </a:lnSpc>
            </a:pPr>
            <a:r>
              <a:rPr lang="en-US" sz="170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07558" y="3340973"/>
            <a:ext cx="2650906" cy="592450"/>
            <a:chOff x="0" y="0"/>
            <a:chExt cx="693135" cy="1549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540903" y="3340973"/>
            <a:ext cx="2650906" cy="592450"/>
            <a:chOff x="0" y="0"/>
            <a:chExt cx="693135" cy="1549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02078" y="3334753"/>
            <a:ext cx="226186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97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35337" y="3334753"/>
            <a:ext cx="226203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297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28700" y="7469896"/>
            <a:ext cx="1697927" cy="1697927"/>
            <a:chOff x="0" y="0"/>
            <a:chExt cx="2263902" cy="2263902"/>
          </a:xfrm>
        </p:grpSpPr>
        <p:sp>
          <p:nvSpPr>
            <p:cNvPr id="26" name="TextBox 26"/>
            <p:cNvSpPr txBox="1"/>
            <p:nvPr/>
          </p:nvSpPr>
          <p:spPr>
            <a:xfrm>
              <a:off x="614974" y="734892"/>
              <a:ext cx="1033954" cy="75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35"/>
                </a:lnSpc>
              </a:pPr>
              <a:r>
                <a:rPr lang="en-US" sz="2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67%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0" y="0"/>
              <a:ext cx="2263902" cy="2263902"/>
              <a:chOff x="0" y="0"/>
              <a:chExt cx="2540000" cy="254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EC5D67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260102" y="17180"/>
                <a:ext cx="2320434" cy="2632647"/>
              </a:xfrm>
              <a:custGeom>
                <a:avLst/>
                <a:gdLst/>
                <a:ahLst/>
                <a:cxnLst/>
                <a:rect l="l" t="t" r="r" b="b"/>
                <a:pathLst>
                  <a:path w="2320434" h="2632647">
                    <a:moveTo>
                      <a:pt x="1327398" y="23148"/>
                    </a:moveTo>
                    <a:cubicBezTo>
                      <a:pt x="1850242" y="158146"/>
                      <a:pt x="2230549" y="609002"/>
                      <a:pt x="2275492" y="1147120"/>
                    </a:cubicBezTo>
                    <a:cubicBezTo>
                      <a:pt x="2320434" y="1685237"/>
                      <a:pt x="2020184" y="2192933"/>
                      <a:pt x="1526977" y="2412790"/>
                    </a:cubicBezTo>
                    <a:cubicBezTo>
                      <a:pt x="1033770" y="2632646"/>
                      <a:pt x="455466" y="2516583"/>
                      <a:pt x="85285" y="2123447"/>
                    </a:cubicBezTo>
                    <a:cubicBezTo>
                      <a:pt x="22594" y="2057462"/>
                      <a:pt x="0" y="1962978"/>
                      <a:pt x="26059" y="1875771"/>
                    </a:cubicBezTo>
                    <a:cubicBezTo>
                      <a:pt x="52118" y="1788564"/>
                      <a:pt x="122846" y="1721966"/>
                      <a:pt x="211461" y="1701195"/>
                    </a:cubicBezTo>
                    <a:cubicBezTo>
                      <a:pt x="300076" y="1680423"/>
                      <a:pt x="393032" y="1708653"/>
                      <a:pt x="455130" y="1775196"/>
                    </a:cubicBezTo>
                    <a:cubicBezTo>
                      <a:pt x="677239" y="2011077"/>
                      <a:pt x="1024221" y="2080716"/>
                      <a:pt x="1320145" y="1948802"/>
                    </a:cubicBezTo>
                    <a:cubicBezTo>
                      <a:pt x="1616070" y="1816888"/>
                      <a:pt x="1796220" y="1512270"/>
                      <a:pt x="1769254" y="1189400"/>
                    </a:cubicBezTo>
                    <a:cubicBezTo>
                      <a:pt x="1742289" y="866529"/>
                      <a:pt x="1514104" y="596015"/>
                      <a:pt x="1200398" y="515017"/>
                    </a:cubicBezTo>
                    <a:cubicBezTo>
                      <a:pt x="1112170" y="492657"/>
                      <a:pt x="1042650" y="424799"/>
                      <a:pt x="1018162" y="337138"/>
                    </a:cubicBezTo>
                    <a:cubicBezTo>
                      <a:pt x="993674" y="249478"/>
                      <a:pt x="1017960" y="155414"/>
                      <a:pt x="1081826" y="90567"/>
                    </a:cubicBezTo>
                    <a:cubicBezTo>
                      <a:pt x="1145692" y="25719"/>
                      <a:pt x="1239374" y="0"/>
                      <a:pt x="1327398" y="23148"/>
                    </a:cubicBezTo>
                    <a:close/>
                  </a:path>
                </a:pathLst>
              </a:custGeom>
              <a:solidFill>
                <a:srgbClr val="9D0101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15561373" y="7469896"/>
            <a:ext cx="1697927" cy="1697927"/>
            <a:chOff x="0" y="0"/>
            <a:chExt cx="2263902" cy="2263902"/>
          </a:xfrm>
        </p:grpSpPr>
        <p:sp>
          <p:nvSpPr>
            <p:cNvPr id="31" name="TextBox 31"/>
            <p:cNvSpPr txBox="1"/>
            <p:nvPr/>
          </p:nvSpPr>
          <p:spPr>
            <a:xfrm>
              <a:off x="614974" y="734892"/>
              <a:ext cx="1033954" cy="75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35"/>
                </a:lnSpc>
              </a:pPr>
              <a:r>
                <a:rPr lang="en-US" sz="2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67%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0"/>
              <a:ext cx="2263902" cy="2263902"/>
              <a:chOff x="0" y="0"/>
              <a:chExt cx="2540000" cy="254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EC5D6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60102" y="17180"/>
                <a:ext cx="2320434" cy="2632647"/>
              </a:xfrm>
              <a:custGeom>
                <a:avLst/>
                <a:gdLst/>
                <a:ahLst/>
                <a:cxnLst/>
                <a:rect l="l" t="t" r="r" b="b"/>
                <a:pathLst>
                  <a:path w="2320434" h="2632647">
                    <a:moveTo>
                      <a:pt x="1327398" y="23148"/>
                    </a:moveTo>
                    <a:cubicBezTo>
                      <a:pt x="1850242" y="158146"/>
                      <a:pt x="2230549" y="609002"/>
                      <a:pt x="2275492" y="1147120"/>
                    </a:cubicBezTo>
                    <a:cubicBezTo>
                      <a:pt x="2320434" y="1685237"/>
                      <a:pt x="2020184" y="2192933"/>
                      <a:pt x="1526977" y="2412790"/>
                    </a:cubicBezTo>
                    <a:cubicBezTo>
                      <a:pt x="1033770" y="2632646"/>
                      <a:pt x="455466" y="2516583"/>
                      <a:pt x="85285" y="2123447"/>
                    </a:cubicBezTo>
                    <a:cubicBezTo>
                      <a:pt x="22594" y="2057462"/>
                      <a:pt x="0" y="1962978"/>
                      <a:pt x="26059" y="1875771"/>
                    </a:cubicBezTo>
                    <a:cubicBezTo>
                      <a:pt x="52118" y="1788564"/>
                      <a:pt x="122846" y="1721966"/>
                      <a:pt x="211461" y="1701195"/>
                    </a:cubicBezTo>
                    <a:cubicBezTo>
                      <a:pt x="300076" y="1680423"/>
                      <a:pt x="393032" y="1708653"/>
                      <a:pt x="455130" y="1775196"/>
                    </a:cubicBezTo>
                    <a:cubicBezTo>
                      <a:pt x="677239" y="2011077"/>
                      <a:pt x="1024221" y="2080716"/>
                      <a:pt x="1320145" y="1948802"/>
                    </a:cubicBezTo>
                    <a:cubicBezTo>
                      <a:pt x="1616070" y="1816888"/>
                      <a:pt x="1796220" y="1512270"/>
                      <a:pt x="1769254" y="1189400"/>
                    </a:cubicBezTo>
                    <a:cubicBezTo>
                      <a:pt x="1742289" y="866529"/>
                      <a:pt x="1514104" y="596015"/>
                      <a:pt x="1200398" y="515017"/>
                    </a:cubicBezTo>
                    <a:cubicBezTo>
                      <a:pt x="1112170" y="492657"/>
                      <a:pt x="1042650" y="424799"/>
                      <a:pt x="1018162" y="337138"/>
                    </a:cubicBezTo>
                    <a:cubicBezTo>
                      <a:pt x="993674" y="249478"/>
                      <a:pt x="1017960" y="155414"/>
                      <a:pt x="1081826" y="90567"/>
                    </a:cubicBezTo>
                    <a:cubicBezTo>
                      <a:pt x="1145692" y="25719"/>
                      <a:pt x="1239374" y="0"/>
                      <a:pt x="1327398" y="23148"/>
                    </a:cubicBezTo>
                    <a:close/>
                  </a:path>
                </a:pathLst>
              </a:custGeom>
              <a:solidFill>
                <a:srgbClr val="9D0101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3064102" y="7723665"/>
            <a:ext cx="2189177" cy="489258"/>
            <a:chOff x="0" y="0"/>
            <a:chExt cx="693135" cy="15490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125397" y="7723665"/>
            <a:ext cx="2189177" cy="489258"/>
            <a:chOff x="0" y="0"/>
            <a:chExt cx="693135" cy="15490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224741" y="7718100"/>
            <a:ext cx="1867898" cy="44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5"/>
              </a:lnSpc>
            </a:pPr>
            <a:r>
              <a:rPr lang="en-US" sz="2455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286163" y="7718100"/>
            <a:ext cx="1867644" cy="44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5"/>
              </a:lnSpc>
            </a:pPr>
            <a:r>
              <a:rPr lang="en-US" sz="2455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064102" y="8348576"/>
            <a:ext cx="370523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0"/>
              </a:lnSpc>
            </a:pPr>
            <a:r>
              <a:rPr lang="en-US" sz="175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609334" y="8348576"/>
            <a:ext cx="370523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0"/>
              </a:lnSpc>
            </a:pPr>
            <a:r>
              <a:rPr lang="en-US" sz="175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45" name="AutoShape 45"/>
          <p:cNvSpPr/>
          <p:nvPr/>
        </p:nvSpPr>
        <p:spPr>
          <a:xfrm rot="5400000">
            <a:off x="5897880" y="5988367"/>
            <a:ext cx="6492240" cy="0"/>
          </a:xfrm>
          <a:prstGeom prst="line">
            <a:avLst/>
          </a:prstGeom>
          <a:ln w="47625" cap="flat">
            <a:solidFill>
              <a:srgbClr val="9D01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11"/>
          <p:cNvSpPr txBox="1"/>
          <p:nvPr>
            <p:custDataLst>
              <p:tags r:id="rId1"/>
            </p:custDataLst>
          </p:nvPr>
        </p:nvSpPr>
        <p:spPr>
          <a:xfrm>
            <a:off x="2317225" y="899135"/>
            <a:ext cx="295915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en-US" sz="3510" spc="21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47" name="TextBox 12"/>
          <p:cNvSpPr txBox="1"/>
          <p:nvPr>
            <p:custDataLst>
              <p:tags r:id="rId2"/>
            </p:custDataLst>
          </p:nvPr>
        </p:nvSpPr>
        <p:spPr>
          <a:xfrm>
            <a:off x="5216696" y="981075"/>
            <a:ext cx="294552" cy="49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 spc="18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</a:p>
        </p:txBody>
      </p:sp>
      <p:sp>
        <p:nvSpPr>
          <p:cNvPr id="48" name="TextBox 13"/>
          <p:cNvSpPr txBox="1"/>
          <p:nvPr>
            <p:custDataLst>
              <p:tags r:id="rId3"/>
            </p:custDataLst>
          </p:nvPr>
        </p:nvSpPr>
        <p:spPr>
          <a:xfrm>
            <a:off x="5419090" y="1129665"/>
            <a:ext cx="2936240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Enter title content</a:t>
            </a:r>
          </a:p>
        </p:txBody>
      </p:sp>
      <p:sp>
        <p:nvSpPr>
          <p:cNvPr id="49" name="Freeform 19">
            <a:extLst>
              <a:ext uri="{FF2B5EF4-FFF2-40B4-BE49-F238E27FC236}">
                <a16:creationId xmlns:a16="http://schemas.microsoft.com/office/drawing/2014/main" id="{BA7B09E2-231A-4CA5-A6D7-2BA21535AE0B}"/>
              </a:ext>
            </a:extLst>
          </p:cNvPr>
          <p:cNvSpPr/>
          <p:nvPr/>
        </p:nvSpPr>
        <p:spPr>
          <a:xfrm>
            <a:off x="16707055" y="757712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395" y="644308"/>
            <a:ext cx="18818790" cy="1157092"/>
            <a:chOff x="0" y="0"/>
            <a:chExt cx="4956389" cy="304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6389" cy="304748"/>
            </a:xfrm>
            <a:custGeom>
              <a:avLst/>
              <a:gdLst/>
              <a:ahLst/>
              <a:cxnLst/>
              <a:rect l="l" t="t" r="r" b="b"/>
              <a:pathLst>
                <a:path w="4956389" h="304748">
                  <a:moveTo>
                    <a:pt x="0" y="0"/>
                  </a:moveTo>
                  <a:lnTo>
                    <a:pt x="4956389" y="0"/>
                  </a:lnTo>
                  <a:lnTo>
                    <a:pt x="4956389" y="304748"/>
                  </a:lnTo>
                  <a:lnTo>
                    <a:pt x="0" y="304748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56389" cy="333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547720">
            <a:off x="860471" y="72872"/>
            <a:ext cx="1069902" cy="1894778"/>
            <a:chOff x="0" y="0"/>
            <a:chExt cx="281785" cy="4990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785" cy="499036"/>
            </a:xfrm>
            <a:custGeom>
              <a:avLst/>
              <a:gdLst/>
              <a:ahLst/>
              <a:cxnLst/>
              <a:rect l="l" t="t" r="r" b="b"/>
              <a:pathLst>
                <a:path w="281785" h="499036">
                  <a:moveTo>
                    <a:pt x="0" y="0"/>
                  </a:moveTo>
                  <a:lnTo>
                    <a:pt x="281785" y="0"/>
                  </a:lnTo>
                  <a:lnTo>
                    <a:pt x="281785" y="499036"/>
                  </a:lnTo>
                  <a:lnTo>
                    <a:pt x="0" y="4990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81785" cy="527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2700000">
            <a:off x="6794739" y="5777620"/>
            <a:ext cx="4698521" cy="0"/>
          </a:xfrm>
          <a:prstGeom prst="line">
            <a:avLst/>
          </a:prstGeom>
          <a:ln w="38100" cap="flat">
            <a:solidFill>
              <a:srgbClr val="69696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8100000">
            <a:off x="6794739" y="5777620"/>
            <a:ext cx="4698521" cy="0"/>
          </a:xfrm>
          <a:prstGeom prst="line">
            <a:avLst/>
          </a:prstGeom>
          <a:ln w="38100" cap="flat">
            <a:solidFill>
              <a:srgbClr val="696969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164621" y="4815475"/>
            <a:ext cx="1958758" cy="19587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010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2615456"/>
            <a:ext cx="6121308" cy="2862460"/>
            <a:chOff x="0" y="0"/>
            <a:chExt cx="1612196" cy="7538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12196" cy="753899"/>
            </a:xfrm>
            <a:custGeom>
              <a:avLst/>
              <a:gdLst/>
              <a:ahLst/>
              <a:cxnLst/>
              <a:rect l="l" t="t" r="r" b="b"/>
              <a:pathLst>
                <a:path w="1612196" h="753899">
                  <a:moveTo>
                    <a:pt x="0" y="0"/>
                  </a:moveTo>
                  <a:lnTo>
                    <a:pt x="1612196" y="0"/>
                  </a:lnTo>
                  <a:lnTo>
                    <a:pt x="1612196" y="753899"/>
                  </a:lnTo>
                  <a:lnTo>
                    <a:pt x="0" y="75389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612196" cy="782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141214" y="2615456"/>
            <a:ext cx="6121308" cy="2862460"/>
            <a:chOff x="0" y="0"/>
            <a:chExt cx="1612196" cy="7538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12196" cy="753899"/>
            </a:xfrm>
            <a:custGeom>
              <a:avLst/>
              <a:gdLst/>
              <a:ahLst/>
              <a:cxnLst/>
              <a:rect l="l" t="t" r="r" b="b"/>
              <a:pathLst>
                <a:path w="1612196" h="753899">
                  <a:moveTo>
                    <a:pt x="0" y="0"/>
                  </a:moveTo>
                  <a:lnTo>
                    <a:pt x="1612196" y="0"/>
                  </a:lnTo>
                  <a:lnTo>
                    <a:pt x="1612196" y="753899"/>
                  </a:lnTo>
                  <a:lnTo>
                    <a:pt x="0" y="75389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612196" cy="782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6130841"/>
            <a:ext cx="6121308" cy="2862460"/>
            <a:chOff x="0" y="0"/>
            <a:chExt cx="1612196" cy="753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12196" cy="753899"/>
            </a:xfrm>
            <a:custGeom>
              <a:avLst/>
              <a:gdLst/>
              <a:ahLst/>
              <a:cxnLst/>
              <a:rect l="l" t="t" r="r" b="b"/>
              <a:pathLst>
                <a:path w="1612196" h="753899">
                  <a:moveTo>
                    <a:pt x="0" y="0"/>
                  </a:moveTo>
                  <a:lnTo>
                    <a:pt x="1612196" y="0"/>
                  </a:lnTo>
                  <a:lnTo>
                    <a:pt x="1612196" y="753899"/>
                  </a:lnTo>
                  <a:lnTo>
                    <a:pt x="0" y="75389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612196" cy="782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141214" y="6130841"/>
            <a:ext cx="6121308" cy="2862460"/>
            <a:chOff x="0" y="0"/>
            <a:chExt cx="1612196" cy="7538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12196" cy="753899"/>
            </a:xfrm>
            <a:custGeom>
              <a:avLst/>
              <a:gdLst/>
              <a:ahLst/>
              <a:cxnLst/>
              <a:rect l="l" t="t" r="r" b="b"/>
              <a:pathLst>
                <a:path w="1612196" h="753899">
                  <a:moveTo>
                    <a:pt x="0" y="0"/>
                  </a:moveTo>
                  <a:lnTo>
                    <a:pt x="1612196" y="0"/>
                  </a:lnTo>
                  <a:lnTo>
                    <a:pt x="1612196" y="753899"/>
                  </a:lnTo>
                  <a:lnTo>
                    <a:pt x="0" y="75389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612196" cy="782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07558" y="701240"/>
            <a:ext cx="775729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5"/>
              </a:lnSpc>
            </a:pPr>
            <a:r>
              <a:rPr lang="en-US" sz="4865" spc="-17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90644" y="5065728"/>
            <a:ext cx="1106712" cy="138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5"/>
              </a:lnSpc>
            </a:pPr>
            <a:r>
              <a:rPr lang="en-US" sz="3970" spc="246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</a:p>
          <a:p>
            <a:pPr>
              <a:lnSpc>
                <a:spcPts val="5555"/>
              </a:lnSpc>
            </a:pPr>
            <a:r>
              <a:rPr lang="en-US" sz="3970" spc="246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32455" y="938125"/>
            <a:ext cx="1053690" cy="54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0"/>
              </a:lnSpc>
            </a:pPr>
            <a:r>
              <a:rPr lang="en-US" sz="3415" spc="-68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···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4841" y="3713353"/>
            <a:ext cx="5409026" cy="97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45"/>
              </a:lnSpc>
            </a:pPr>
            <a:r>
              <a:rPr lang="en-US" sz="200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97355" y="3865753"/>
            <a:ext cx="5409026" cy="97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200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4841" y="7304939"/>
            <a:ext cx="5409026" cy="97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45"/>
              </a:lnSpc>
            </a:pPr>
            <a:r>
              <a:rPr lang="en-US" sz="200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497355" y="7304939"/>
            <a:ext cx="5409026" cy="97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200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4305259" y="2920616"/>
            <a:ext cx="2488608" cy="556178"/>
            <a:chOff x="0" y="0"/>
            <a:chExt cx="693135" cy="15490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560571" y="2920616"/>
            <a:ext cx="2488608" cy="556178"/>
            <a:chOff x="0" y="0"/>
            <a:chExt cx="693135" cy="1549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305259" y="6436002"/>
            <a:ext cx="2488608" cy="556178"/>
            <a:chOff x="0" y="0"/>
            <a:chExt cx="693135" cy="15490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560571" y="6436002"/>
            <a:ext cx="2488608" cy="556178"/>
            <a:chOff x="0" y="0"/>
            <a:chExt cx="693135" cy="15490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4487898" y="2920803"/>
            <a:ext cx="212333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5"/>
              </a:lnSpc>
            </a:pPr>
            <a:r>
              <a:rPr lang="en-US" sz="27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743209" y="2920803"/>
            <a:ext cx="212333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487898" y="6436189"/>
            <a:ext cx="212333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5"/>
              </a:lnSpc>
            </a:pPr>
            <a:r>
              <a:rPr lang="en-US" sz="27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743209" y="6436189"/>
            <a:ext cx="212333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55" name="TextBox 11"/>
          <p:cNvSpPr txBox="1"/>
          <p:nvPr>
            <p:custDataLst>
              <p:tags r:id="rId1"/>
            </p:custDataLst>
          </p:nvPr>
        </p:nvSpPr>
        <p:spPr>
          <a:xfrm>
            <a:off x="2317225" y="899135"/>
            <a:ext cx="295915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en-US" sz="3510" spc="21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56" name="TextBox 12"/>
          <p:cNvSpPr txBox="1"/>
          <p:nvPr>
            <p:custDataLst>
              <p:tags r:id="rId2"/>
            </p:custDataLst>
          </p:nvPr>
        </p:nvSpPr>
        <p:spPr>
          <a:xfrm>
            <a:off x="5216696" y="981075"/>
            <a:ext cx="294552" cy="49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 spc="18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</a:p>
        </p:txBody>
      </p:sp>
      <p:sp>
        <p:nvSpPr>
          <p:cNvPr id="57" name="TextBox 13"/>
          <p:cNvSpPr txBox="1"/>
          <p:nvPr>
            <p:custDataLst>
              <p:tags r:id="rId3"/>
            </p:custDataLst>
          </p:nvPr>
        </p:nvSpPr>
        <p:spPr>
          <a:xfrm>
            <a:off x="5419090" y="1129665"/>
            <a:ext cx="3072130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Enter title content</a:t>
            </a:r>
          </a:p>
        </p:txBody>
      </p:sp>
      <p:sp>
        <p:nvSpPr>
          <p:cNvPr id="58" name="Freeform 19">
            <a:extLst>
              <a:ext uri="{FF2B5EF4-FFF2-40B4-BE49-F238E27FC236}">
                <a16:creationId xmlns:a16="http://schemas.microsoft.com/office/drawing/2014/main" id="{ECE251FC-968F-4F20-B4E8-23F655061140}"/>
              </a:ext>
            </a:extLst>
          </p:cNvPr>
          <p:cNvSpPr/>
          <p:nvPr/>
        </p:nvSpPr>
        <p:spPr>
          <a:xfrm>
            <a:off x="16707055" y="757712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395" y="644308"/>
            <a:ext cx="18818790" cy="1157092"/>
            <a:chOff x="0" y="0"/>
            <a:chExt cx="4956389" cy="304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6389" cy="304748"/>
            </a:xfrm>
            <a:custGeom>
              <a:avLst/>
              <a:gdLst/>
              <a:ahLst/>
              <a:cxnLst/>
              <a:rect l="l" t="t" r="r" b="b"/>
              <a:pathLst>
                <a:path w="4956389" h="304748">
                  <a:moveTo>
                    <a:pt x="0" y="0"/>
                  </a:moveTo>
                  <a:lnTo>
                    <a:pt x="4956389" y="0"/>
                  </a:lnTo>
                  <a:lnTo>
                    <a:pt x="4956389" y="304748"/>
                  </a:lnTo>
                  <a:lnTo>
                    <a:pt x="0" y="304748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56389" cy="333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547720">
            <a:off x="860471" y="72872"/>
            <a:ext cx="1069902" cy="1894778"/>
            <a:chOff x="0" y="0"/>
            <a:chExt cx="281785" cy="4990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785" cy="499036"/>
            </a:xfrm>
            <a:custGeom>
              <a:avLst/>
              <a:gdLst/>
              <a:ahLst/>
              <a:cxnLst/>
              <a:rect l="l" t="t" r="r" b="b"/>
              <a:pathLst>
                <a:path w="281785" h="499036">
                  <a:moveTo>
                    <a:pt x="0" y="0"/>
                  </a:moveTo>
                  <a:lnTo>
                    <a:pt x="281785" y="0"/>
                  </a:lnTo>
                  <a:lnTo>
                    <a:pt x="281785" y="499036"/>
                  </a:lnTo>
                  <a:lnTo>
                    <a:pt x="0" y="4990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81785" cy="527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7558" y="701240"/>
            <a:ext cx="775729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5"/>
              </a:lnSpc>
            </a:pPr>
            <a:r>
              <a:rPr lang="en-US" sz="4865" spc="-17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32455" y="938125"/>
            <a:ext cx="1053690" cy="54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0"/>
              </a:lnSpc>
            </a:pPr>
            <a:r>
              <a:rPr lang="en-US" sz="3415" spc="-68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···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1463" y="3758606"/>
            <a:ext cx="7170506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</a:pPr>
            <a:r>
              <a:rPr lang="en-US" sz="187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1463" y="2606134"/>
            <a:ext cx="3585253" cy="71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285" spc="287">
                <a:solidFill>
                  <a:srgbClr val="BB0101"/>
                </a:solidFill>
                <a:latin typeface="微软雅黑" panose="020B0503020204020204" charset="-122"/>
                <a:ea typeface="微软雅黑" panose="020B0503020204020204" charset="-122"/>
              </a:rPr>
              <a:t>输入标题内容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31463" y="5366355"/>
            <a:ext cx="8584514" cy="3891945"/>
            <a:chOff x="0" y="0"/>
            <a:chExt cx="11446019" cy="5189261"/>
          </a:xfrm>
        </p:grpSpPr>
      </p:grpSp>
      <p:sp>
        <p:nvSpPr>
          <p:cNvPr id="16" name="TextBox 16"/>
          <p:cNvSpPr txBox="1"/>
          <p:nvPr/>
        </p:nvSpPr>
        <p:spPr>
          <a:xfrm>
            <a:off x="11328788" y="3703957"/>
            <a:ext cx="5627748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0"/>
              </a:lnSpc>
            </a:pPr>
            <a:r>
              <a:rPr lang="en-US" sz="181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28788" y="5664135"/>
            <a:ext cx="5627748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0"/>
              </a:lnSpc>
            </a:pPr>
            <a:r>
              <a:rPr lang="en-US" sz="181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请输入您的文本，文字是您思想的提炼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28788" y="7516370"/>
            <a:ext cx="5627748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0"/>
              </a:lnSpc>
            </a:pPr>
            <a:r>
              <a:rPr lang="en-US" sz="181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请输入您的文本，文字是您思想的提炼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30339" y="3107621"/>
            <a:ext cx="2089819" cy="4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5"/>
              </a:lnSpc>
            </a:pPr>
            <a:r>
              <a:rPr lang="en-US" sz="2895" spc="194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30339" y="5068284"/>
            <a:ext cx="2089819" cy="4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5"/>
              </a:lnSpc>
            </a:pPr>
            <a:r>
              <a:rPr lang="en-US" sz="2895" spc="194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30339" y="6920520"/>
            <a:ext cx="2089819" cy="4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5"/>
              </a:lnSpc>
            </a:pPr>
            <a:r>
              <a:rPr lang="en-US" sz="2895" spc="194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360925" y="3003226"/>
            <a:ext cx="740435" cy="738831"/>
            <a:chOff x="0" y="0"/>
            <a:chExt cx="812800" cy="81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1040"/>
            </a:xfrm>
            <a:custGeom>
              <a:avLst/>
              <a:gdLst/>
              <a:ahLst/>
              <a:cxnLst/>
              <a:rect l="l" t="t" r="r" b="b"/>
              <a:pathLst>
                <a:path w="812800" h="811040">
                  <a:moveTo>
                    <a:pt x="406400" y="0"/>
                  </a:moveTo>
                  <a:cubicBezTo>
                    <a:pt x="181951" y="0"/>
                    <a:pt x="0" y="181557"/>
                    <a:pt x="0" y="405520"/>
                  </a:cubicBezTo>
                  <a:cubicBezTo>
                    <a:pt x="0" y="629482"/>
                    <a:pt x="181951" y="811040"/>
                    <a:pt x="406400" y="811040"/>
                  </a:cubicBezTo>
                  <a:cubicBezTo>
                    <a:pt x="630849" y="811040"/>
                    <a:pt x="812800" y="629482"/>
                    <a:pt x="812800" y="405520"/>
                  </a:cubicBezTo>
                  <a:cubicBezTo>
                    <a:pt x="812800" y="1815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010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-165"/>
              <a:ext cx="660400" cy="735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520928" y="3098712"/>
            <a:ext cx="420429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360925" y="4976635"/>
            <a:ext cx="740435" cy="738831"/>
            <a:chOff x="0" y="0"/>
            <a:chExt cx="812800" cy="8110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1040"/>
            </a:xfrm>
            <a:custGeom>
              <a:avLst/>
              <a:gdLst/>
              <a:ahLst/>
              <a:cxnLst/>
              <a:rect l="l" t="t" r="r" b="b"/>
              <a:pathLst>
                <a:path w="812800" h="811040">
                  <a:moveTo>
                    <a:pt x="406400" y="0"/>
                  </a:moveTo>
                  <a:cubicBezTo>
                    <a:pt x="181951" y="0"/>
                    <a:pt x="0" y="181557"/>
                    <a:pt x="0" y="405520"/>
                  </a:cubicBezTo>
                  <a:cubicBezTo>
                    <a:pt x="0" y="629482"/>
                    <a:pt x="181951" y="811040"/>
                    <a:pt x="406400" y="811040"/>
                  </a:cubicBezTo>
                  <a:cubicBezTo>
                    <a:pt x="630849" y="811040"/>
                    <a:pt x="812800" y="629482"/>
                    <a:pt x="812800" y="405520"/>
                  </a:cubicBezTo>
                  <a:cubicBezTo>
                    <a:pt x="812800" y="1815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010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-165"/>
              <a:ext cx="660400" cy="735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520928" y="5072121"/>
            <a:ext cx="420429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360925" y="6951026"/>
            <a:ext cx="740435" cy="738831"/>
            <a:chOff x="0" y="0"/>
            <a:chExt cx="812800" cy="811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1040"/>
            </a:xfrm>
            <a:custGeom>
              <a:avLst/>
              <a:gdLst/>
              <a:ahLst/>
              <a:cxnLst/>
              <a:rect l="l" t="t" r="r" b="b"/>
              <a:pathLst>
                <a:path w="812800" h="811040">
                  <a:moveTo>
                    <a:pt x="406400" y="0"/>
                  </a:moveTo>
                  <a:cubicBezTo>
                    <a:pt x="181951" y="0"/>
                    <a:pt x="0" y="181557"/>
                    <a:pt x="0" y="405520"/>
                  </a:cubicBezTo>
                  <a:cubicBezTo>
                    <a:pt x="0" y="629482"/>
                    <a:pt x="181951" y="811040"/>
                    <a:pt x="406400" y="811040"/>
                  </a:cubicBezTo>
                  <a:cubicBezTo>
                    <a:pt x="630849" y="811040"/>
                    <a:pt x="812800" y="629482"/>
                    <a:pt x="812800" y="405520"/>
                  </a:cubicBezTo>
                  <a:cubicBezTo>
                    <a:pt x="812800" y="1815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010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-165"/>
              <a:ext cx="660400" cy="735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520928" y="7046512"/>
            <a:ext cx="420429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34" name="TextBox 11"/>
          <p:cNvSpPr txBox="1"/>
          <p:nvPr>
            <p:custDataLst>
              <p:tags r:id="rId1"/>
            </p:custDataLst>
          </p:nvPr>
        </p:nvSpPr>
        <p:spPr>
          <a:xfrm>
            <a:off x="2317225" y="899135"/>
            <a:ext cx="295915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en-US" sz="3510" spc="21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35" name="TextBox 12"/>
          <p:cNvSpPr txBox="1"/>
          <p:nvPr>
            <p:custDataLst>
              <p:tags r:id="rId2"/>
            </p:custDataLst>
          </p:nvPr>
        </p:nvSpPr>
        <p:spPr>
          <a:xfrm>
            <a:off x="5216696" y="981075"/>
            <a:ext cx="294552" cy="49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 spc="18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</a:p>
        </p:txBody>
      </p:sp>
      <p:sp>
        <p:nvSpPr>
          <p:cNvPr id="36" name="TextBox 13"/>
          <p:cNvSpPr txBox="1"/>
          <p:nvPr>
            <p:custDataLst>
              <p:tags r:id="rId3"/>
            </p:custDataLst>
          </p:nvPr>
        </p:nvSpPr>
        <p:spPr>
          <a:xfrm>
            <a:off x="5419090" y="1129665"/>
            <a:ext cx="3393440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Enter title content</a:t>
            </a:r>
          </a:p>
        </p:txBody>
      </p:sp>
      <p:grpSp>
        <p:nvGrpSpPr>
          <p:cNvPr id="37" name="Group 13"/>
          <p:cNvGrpSpPr/>
          <p:nvPr/>
        </p:nvGrpSpPr>
        <p:grpSpPr>
          <a:xfrm>
            <a:off x="1371767" y="4401375"/>
            <a:ext cx="6760080" cy="4376144"/>
            <a:chOff x="0" y="0"/>
            <a:chExt cx="9013440" cy="5834858"/>
          </a:xfrm>
        </p:grpSpPr>
        <p:pic>
          <p:nvPicPr>
            <p:cNvPr id="38" name="Picture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" contrast="-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9" b="1449"/>
            <a:stretch/>
          </p:blipFill>
          <p:spPr>
            <a:xfrm>
              <a:off x="0" y="0"/>
              <a:ext cx="9013440" cy="5834858"/>
            </a:xfrm>
            <a:prstGeom prst="rect">
              <a:avLst/>
            </a:prstGeom>
          </p:spPr>
        </p:pic>
      </p:grpSp>
      <p:sp>
        <p:nvSpPr>
          <p:cNvPr id="39" name="Freeform 19">
            <a:extLst>
              <a:ext uri="{FF2B5EF4-FFF2-40B4-BE49-F238E27FC236}">
                <a16:creationId xmlns:a16="http://schemas.microsoft.com/office/drawing/2014/main" id="{DC4BB69F-E189-4D91-9F81-80C6A929030E}"/>
              </a:ext>
            </a:extLst>
          </p:cNvPr>
          <p:cNvSpPr/>
          <p:nvPr/>
        </p:nvSpPr>
        <p:spPr>
          <a:xfrm>
            <a:off x="16707055" y="757712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395" y="644308"/>
            <a:ext cx="18818790" cy="1157092"/>
            <a:chOff x="0" y="0"/>
            <a:chExt cx="4956389" cy="304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6389" cy="304748"/>
            </a:xfrm>
            <a:custGeom>
              <a:avLst/>
              <a:gdLst/>
              <a:ahLst/>
              <a:cxnLst/>
              <a:rect l="l" t="t" r="r" b="b"/>
              <a:pathLst>
                <a:path w="4956389" h="304748">
                  <a:moveTo>
                    <a:pt x="0" y="0"/>
                  </a:moveTo>
                  <a:lnTo>
                    <a:pt x="4956389" y="0"/>
                  </a:lnTo>
                  <a:lnTo>
                    <a:pt x="4956389" y="304748"/>
                  </a:lnTo>
                  <a:lnTo>
                    <a:pt x="0" y="304748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56389" cy="333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7720">
            <a:off x="860471" y="72872"/>
            <a:ext cx="1069902" cy="1894778"/>
            <a:chOff x="0" y="0"/>
            <a:chExt cx="281785" cy="4990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785" cy="499036"/>
            </a:xfrm>
            <a:custGeom>
              <a:avLst/>
              <a:gdLst/>
              <a:ahLst/>
              <a:cxnLst/>
              <a:rect l="l" t="t" r="r" b="b"/>
              <a:pathLst>
                <a:path w="281785" h="499036">
                  <a:moveTo>
                    <a:pt x="0" y="0"/>
                  </a:moveTo>
                  <a:lnTo>
                    <a:pt x="281785" y="0"/>
                  </a:lnTo>
                  <a:lnTo>
                    <a:pt x="281785" y="499036"/>
                  </a:lnTo>
                  <a:lnTo>
                    <a:pt x="0" y="4990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81785" cy="527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7558" y="701240"/>
            <a:ext cx="775729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5"/>
              </a:lnSpc>
            </a:pPr>
            <a:r>
              <a:rPr lang="en-US" sz="4865" spc="-17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32455" y="938125"/>
            <a:ext cx="1053690" cy="54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0"/>
              </a:lnSpc>
            </a:pPr>
            <a:r>
              <a:rPr lang="en-US" sz="3415" spc="-68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···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" r="6489"/>
          <a:stretch/>
        </p:blipFill>
        <p:spPr>
          <a:xfrm>
            <a:off x="1021882" y="3842575"/>
            <a:ext cx="6760080" cy="4376144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-5400000">
            <a:off x="6896033" y="6006141"/>
            <a:ext cx="4455896" cy="0"/>
          </a:xfrm>
          <a:prstGeom prst="line">
            <a:avLst/>
          </a:prstGeom>
          <a:ln w="47625" cap="flat">
            <a:solidFill>
              <a:srgbClr val="9D0101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>
            <p:custDataLst>
              <p:tags r:id="rId1"/>
            </p:custDataLst>
          </p:nvPr>
        </p:nvGrpSpPr>
        <p:grpSpPr>
          <a:xfrm>
            <a:off x="9941528" y="3802699"/>
            <a:ext cx="2672466" cy="597269"/>
            <a:chOff x="0" y="0"/>
            <a:chExt cx="693135" cy="154909"/>
          </a:xfrm>
        </p:grpSpPr>
        <p:sp>
          <p:nvSpPr>
            <p:cNvPr id="17" name="Freeform 17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Group 19"/>
          <p:cNvGrpSpPr/>
          <p:nvPr>
            <p:custDataLst>
              <p:tags r:id="rId2"/>
            </p:custDataLst>
          </p:nvPr>
        </p:nvGrpSpPr>
        <p:grpSpPr>
          <a:xfrm>
            <a:off x="9941528" y="6663909"/>
            <a:ext cx="2672466" cy="597269"/>
            <a:chOff x="0" y="0"/>
            <a:chExt cx="693135" cy="154909"/>
          </a:xfrm>
        </p:grpSpPr>
        <p:sp>
          <p:nvSpPr>
            <p:cNvPr id="20" name="Freeform 20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693135" cy="154909"/>
            </a:xfrm>
            <a:custGeom>
              <a:avLst/>
              <a:gdLst/>
              <a:ahLst/>
              <a:cxnLst/>
              <a:rect l="l" t="t" r="r" b="b"/>
              <a:pathLst>
                <a:path w="693135" h="154909">
                  <a:moveTo>
                    <a:pt x="0" y="0"/>
                  </a:moveTo>
                  <a:lnTo>
                    <a:pt x="693135" y="0"/>
                  </a:lnTo>
                  <a:lnTo>
                    <a:pt x="693135" y="154909"/>
                  </a:lnTo>
                  <a:lnTo>
                    <a:pt x="0" y="154909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693135" cy="18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TextBox 22"/>
          <p:cNvSpPr txBox="1"/>
          <p:nvPr>
            <p:custDataLst>
              <p:tags r:id="rId3"/>
            </p:custDataLst>
          </p:nvPr>
        </p:nvSpPr>
        <p:spPr>
          <a:xfrm>
            <a:off x="10137659" y="3796893"/>
            <a:ext cx="2476335" cy="51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5"/>
              </a:lnSpc>
            </a:pPr>
            <a:r>
              <a:rPr lang="en-US" sz="2995" spc="-2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输入标题内容</a:t>
            </a:r>
            <a:endParaRPr lang="en-US" sz="2995" spc="-2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4"/>
            </p:custDataLst>
          </p:nvPr>
        </p:nvSpPr>
        <p:spPr>
          <a:xfrm>
            <a:off x="10137659" y="6658103"/>
            <a:ext cx="2476335" cy="51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5"/>
              </a:lnSpc>
            </a:pPr>
            <a:r>
              <a:rPr lang="en-US" sz="2995" spc="-2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输入标题内容</a:t>
            </a:r>
            <a:endParaRPr lang="en-US" sz="2995" spc="-2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4"/>
          <p:cNvSpPr txBox="1"/>
          <p:nvPr>
            <p:custDataLst>
              <p:tags r:id="rId5"/>
            </p:custDataLst>
          </p:nvPr>
        </p:nvSpPr>
        <p:spPr>
          <a:xfrm>
            <a:off x="9941528" y="4662426"/>
            <a:ext cx="7016227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94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5" name="TextBox 25"/>
          <p:cNvSpPr txBox="1"/>
          <p:nvPr>
            <p:custDataLst>
              <p:tags r:id="rId6"/>
            </p:custDataLst>
          </p:nvPr>
        </p:nvSpPr>
        <p:spPr>
          <a:xfrm>
            <a:off x="9941528" y="7523636"/>
            <a:ext cx="7016227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940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6" name="TextBox 11"/>
          <p:cNvSpPr txBox="1"/>
          <p:nvPr>
            <p:custDataLst>
              <p:tags r:id="rId7"/>
            </p:custDataLst>
          </p:nvPr>
        </p:nvSpPr>
        <p:spPr>
          <a:xfrm>
            <a:off x="2317225" y="899135"/>
            <a:ext cx="295915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en-US" sz="3510" spc="21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27" name="TextBox 12"/>
          <p:cNvSpPr txBox="1"/>
          <p:nvPr>
            <p:custDataLst>
              <p:tags r:id="rId8"/>
            </p:custDataLst>
          </p:nvPr>
        </p:nvSpPr>
        <p:spPr>
          <a:xfrm>
            <a:off x="5216696" y="981075"/>
            <a:ext cx="294552" cy="49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 spc="18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</a:p>
        </p:txBody>
      </p:sp>
      <p:sp>
        <p:nvSpPr>
          <p:cNvPr id="28" name="TextBox 13"/>
          <p:cNvSpPr txBox="1"/>
          <p:nvPr>
            <p:custDataLst>
              <p:tags r:id="rId9"/>
            </p:custDataLst>
          </p:nvPr>
        </p:nvSpPr>
        <p:spPr>
          <a:xfrm>
            <a:off x="5419090" y="1129665"/>
            <a:ext cx="3571875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Enter title content</a:t>
            </a:r>
          </a:p>
        </p:txBody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8BCCB94D-6CF7-49C4-B8E2-024E3A5FEA7F}"/>
              </a:ext>
            </a:extLst>
          </p:cNvPr>
          <p:cNvSpPr/>
          <p:nvPr/>
        </p:nvSpPr>
        <p:spPr>
          <a:xfrm>
            <a:off x="16707055" y="757712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395" y="644308"/>
            <a:ext cx="18818790" cy="1157092"/>
            <a:chOff x="0" y="0"/>
            <a:chExt cx="4956389" cy="304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6389" cy="304748"/>
            </a:xfrm>
            <a:custGeom>
              <a:avLst/>
              <a:gdLst/>
              <a:ahLst/>
              <a:cxnLst/>
              <a:rect l="l" t="t" r="r" b="b"/>
              <a:pathLst>
                <a:path w="4956389" h="304748">
                  <a:moveTo>
                    <a:pt x="0" y="0"/>
                  </a:moveTo>
                  <a:lnTo>
                    <a:pt x="4956389" y="0"/>
                  </a:lnTo>
                  <a:lnTo>
                    <a:pt x="4956389" y="304748"/>
                  </a:lnTo>
                  <a:lnTo>
                    <a:pt x="0" y="304748"/>
                  </a:lnTo>
                  <a:close/>
                </a:path>
              </a:pathLst>
            </a:custGeom>
            <a:solidFill>
              <a:srgbClr val="9D01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56389" cy="333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547720">
            <a:off x="860471" y="72872"/>
            <a:ext cx="1069902" cy="1894778"/>
            <a:chOff x="0" y="0"/>
            <a:chExt cx="281785" cy="4990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785" cy="499036"/>
            </a:xfrm>
            <a:custGeom>
              <a:avLst/>
              <a:gdLst/>
              <a:ahLst/>
              <a:cxnLst/>
              <a:rect l="l" t="t" r="r" b="b"/>
              <a:pathLst>
                <a:path w="281785" h="499036">
                  <a:moveTo>
                    <a:pt x="0" y="0"/>
                  </a:moveTo>
                  <a:lnTo>
                    <a:pt x="281785" y="0"/>
                  </a:lnTo>
                  <a:lnTo>
                    <a:pt x="281785" y="499036"/>
                  </a:lnTo>
                  <a:lnTo>
                    <a:pt x="0" y="4990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81785" cy="527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67967" y="3137066"/>
            <a:ext cx="2622716" cy="26227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B01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56947" y="3137066"/>
            <a:ext cx="2622716" cy="262271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B010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45898" y="3137066"/>
            <a:ext cx="2622716" cy="26227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B010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07558" y="701240"/>
            <a:ext cx="775729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5"/>
              </a:lnSpc>
            </a:pPr>
            <a:r>
              <a:rPr lang="en-US" sz="4865" spc="-17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32455" y="938125"/>
            <a:ext cx="1053690" cy="54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0"/>
              </a:lnSpc>
            </a:pPr>
            <a:r>
              <a:rPr lang="en-US" sz="3415" spc="-68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···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91461" y="3425330"/>
            <a:ext cx="775729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5"/>
              </a:lnSpc>
            </a:pPr>
            <a:r>
              <a:rPr lang="en-US" sz="4865" spc="-17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80440" y="3425330"/>
            <a:ext cx="775729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5"/>
              </a:lnSpc>
            </a:pPr>
            <a:r>
              <a:rPr lang="en-US" sz="4865" spc="-17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69391" y="3425330"/>
            <a:ext cx="775729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5"/>
              </a:lnSpc>
            </a:pPr>
            <a:r>
              <a:rPr lang="en-US" sz="4865" spc="-17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64317" y="4369261"/>
            <a:ext cx="2381435" cy="91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825" spc="175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  <a:endParaRPr lang="en-US" sz="2825" spc="17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3675"/>
              </a:lnSpc>
            </a:pPr>
            <a:r>
              <a:rPr lang="en-US" sz="2825" spc="175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endParaRPr lang="en-US" sz="2825" spc="17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953296" y="4369261"/>
            <a:ext cx="2381435" cy="91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825" spc="17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</a:p>
          <a:p>
            <a:pPr algn="ctr">
              <a:lnSpc>
                <a:spcPts val="3675"/>
              </a:lnSpc>
            </a:pPr>
            <a:r>
              <a:rPr lang="en-US" sz="2825" spc="17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42248" y="4369261"/>
            <a:ext cx="2381435" cy="91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825" spc="17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输入标题</a:t>
            </a:r>
          </a:p>
          <a:p>
            <a:pPr algn="ctr">
              <a:lnSpc>
                <a:spcPts val="3675"/>
              </a:lnSpc>
            </a:pPr>
            <a:r>
              <a:rPr lang="en-US" sz="2825" spc="17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</a:p>
        </p:txBody>
      </p:sp>
      <p:sp>
        <p:nvSpPr>
          <p:cNvPr id="28" name="AutoShape 28"/>
          <p:cNvSpPr/>
          <p:nvPr/>
        </p:nvSpPr>
        <p:spPr>
          <a:xfrm>
            <a:off x="5461991" y="4424611"/>
            <a:ext cx="1498869" cy="0"/>
          </a:xfrm>
          <a:prstGeom prst="line">
            <a:avLst/>
          </a:prstGeom>
          <a:ln w="47625" cap="flat">
            <a:solidFill>
              <a:srgbClr val="BB0101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29" name="AutoShape 29"/>
          <p:cNvSpPr/>
          <p:nvPr/>
        </p:nvSpPr>
        <p:spPr>
          <a:xfrm>
            <a:off x="11050942" y="4424611"/>
            <a:ext cx="1498869" cy="0"/>
          </a:xfrm>
          <a:prstGeom prst="line">
            <a:avLst/>
          </a:prstGeom>
          <a:ln w="47625" cap="flat">
            <a:solidFill>
              <a:srgbClr val="BB0101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30" name="TextBox 30"/>
          <p:cNvSpPr txBox="1"/>
          <p:nvPr/>
        </p:nvSpPr>
        <p:spPr>
          <a:xfrm>
            <a:off x="1943381" y="6096408"/>
            <a:ext cx="3223307" cy="105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5"/>
              </a:lnSpc>
            </a:pPr>
            <a:r>
              <a:rPr lang="en-US" sz="196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请输入您的文本，文字是您思想的提炼 </a:t>
            </a:r>
          </a:p>
          <a:p>
            <a:pPr algn="ctr">
              <a:lnSpc>
                <a:spcPts val="2755"/>
              </a:lnSpc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532360" y="6096408"/>
            <a:ext cx="3223307" cy="105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5"/>
              </a:lnSpc>
            </a:pPr>
            <a:r>
              <a:rPr lang="en-US" sz="196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请输入您的文本，文字是您思想的提炼 </a:t>
            </a:r>
          </a:p>
          <a:p>
            <a:pPr algn="ctr">
              <a:lnSpc>
                <a:spcPts val="2755"/>
              </a:lnSpc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121312" y="6096408"/>
            <a:ext cx="3223307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5"/>
              </a:lnSpc>
            </a:pPr>
            <a:r>
              <a:rPr lang="en-US" sz="196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67685" y="8413330"/>
            <a:ext cx="14401238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5"/>
              </a:lnSpc>
            </a:pPr>
            <a:r>
              <a:rPr lang="en-US" sz="1965" spc="-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34" name="TextBox 11"/>
          <p:cNvSpPr txBox="1"/>
          <p:nvPr>
            <p:custDataLst>
              <p:tags r:id="rId1"/>
            </p:custDataLst>
          </p:nvPr>
        </p:nvSpPr>
        <p:spPr>
          <a:xfrm>
            <a:off x="2317225" y="899135"/>
            <a:ext cx="295915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5"/>
              </a:lnSpc>
            </a:pPr>
            <a:r>
              <a:rPr lang="en-US" sz="3510" spc="217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35" name="TextBox 12"/>
          <p:cNvSpPr txBox="1"/>
          <p:nvPr>
            <p:custDataLst>
              <p:tags r:id="rId2"/>
            </p:custDataLst>
          </p:nvPr>
        </p:nvSpPr>
        <p:spPr>
          <a:xfrm>
            <a:off x="5216696" y="981075"/>
            <a:ext cx="294552" cy="49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 spc="18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</a:p>
        </p:txBody>
      </p:sp>
      <p:sp>
        <p:nvSpPr>
          <p:cNvPr id="36" name="TextBox 13"/>
          <p:cNvSpPr txBox="1"/>
          <p:nvPr>
            <p:custDataLst>
              <p:tags r:id="rId3"/>
            </p:custDataLst>
          </p:nvPr>
        </p:nvSpPr>
        <p:spPr>
          <a:xfrm>
            <a:off x="5419090" y="1129665"/>
            <a:ext cx="3081020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90" spc="-2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Enter title content</a:t>
            </a:r>
          </a:p>
        </p:txBody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AAAD57E6-D5A6-41CA-9FA4-05E25AF5EB86}"/>
              </a:ext>
            </a:extLst>
          </p:cNvPr>
          <p:cNvSpPr/>
          <p:nvPr/>
        </p:nvSpPr>
        <p:spPr>
          <a:xfrm>
            <a:off x="16707055" y="757712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4" y="0"/>
                </a:lnTo>
                <a:lnTo>
                  <a:pt x="940274" y="940274"/>
                </a:lnTo>
                <a:lnTo>
                  <a:pt x="0" y="940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943307086614,&quot;left&quot;:782.7974803149607,&quot;top&quot;:298.9679527559055,&quot;width&quot;:552.458818897637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943307086614,&quot;left&quot;:782.7974803149607,&quot;top&quot;:298.9679527559055,&quot;width&quot;:552.458818897637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943307086614,&quot;left&quot;:782.7974803149607,&quot;top&quot;:298.9679527559055,&quot;width&quot;:552.458818897637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943307086614,&quot;left&quot;:782.7974803149607,&quot;top&quot;:298.9679527559055,&quot;width&quot;:552.458818897637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943307086614,&quot;left&quot;:782.7974803149607,&quot;top&quot;:298.9679527559055,&quot;width&quot;:552.458818897637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943307086614,&quot;left&quot;:782.7974803149607,&quot;top&quot;:298.9679527559055,&quot;width&quot;:552.458818897637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943307086614,&quot;left&quot;:782.7974803149607,&quot;top&quot;:298.9679527559055,&quot;width&quot;:552.458818897637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943307086614,&quot;left&quot;:782.7974803149607,&quot;top&quot;:298.9679527559055,&quot;width&quot;:552.458818897637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323</Words>
  <Application>Microsoft Office PowerPoint</Application>
  <PresentationFormat>自定义</PresentationFormat>
  <Paragraphs>122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思源黑体 2 Light</vt:lpstr>
      <vt:lpstr>Arial</vt:lpstr>
      <vt:lpstr>微软雅黑</vt:lpstr>
      <vt:lpstr>Calibri</vt:lpstr>
      <vt:lpstr>思源黑体 2 Heavy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白红色商务企业介绍年终活动复盘演示文稿	</dc:title>
  <dc:creator>唐玉婵</dc:creator>
  <cp:lastModifiedBy>tangyuchan21121998@163.com</cp:lastModifiedBy>
  <cp:revision>19</cp:revision>
  <dcterms:created xsi:type="dcterms:W3CDTF">2006-08-16T00:00:00Z</dcterms:created>
  <dcterms:modified xsi:type="dcterms:W3CDTF">2024-03-11T07:06:00Z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9CF5AF1D2052433D8BFF9B7C61064092_12</vt:lpwstr>
  </property>
  <property fmtid="{D5CDD505-2E9C-101B-9397-08002B2CF9AE}" pid="3" name="KSOProductBuildVer">
    <vt:lpwstr>2052-12.1.0.16250</vt:lpwstr>
  </property>
</Properties>
</file>